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02"/>
    <p:restoredTop sz="94626"/>
  </p:normalViewPr>
  <p:slideViewPr>
    <p:cSldViewPr snapToGrid="0">
      <p:cViewPr varScale="1">
        <p:scale>
          <a:sx n="105" d="100"/>
          <a:sy n="105" d="100"/>
        </p:scale>
        <p:origin x="9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E767F-5C8F-AF43-B3BC-9822AA57FFDC}" type="datetimeFigureOut">
              <a:rPr kumimoji="1" lang="zh-TW" altLang="en-US" smtClean="0"/>
              <a:t>2024/10/31</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8D054-D43B-AB45-8C2E-F0F1F35067A0}" type="slidenum">
              <a:rPr kumimoji="1" lang="zh-TW" altLang="en-US" smtClean="0"/>
              <a:t>‹#›</a:t>
            </a:fld>
            <a:endParaRPr kumimoji="1" lang="zh-TW" altLang="en-US"/>
          </a:p>
        </p:txBody>
      </p:sp>
    </p:spTree>
    <p:extLst>
      <p:ext uri="{BB962C8B-B14F-4D97-AF65-F5344CB8AC3E}">
        <p14:creationId xmlns:p14="http://schemas.microsoft.com/office/powerpoint/2010/main" val="1492435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writing something in her room after recovering, with a more serious face.</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a:t>
            </a:fld>
            <a:endParaRPr kumimoji="1" lang="zh-TW" altLang="en-US"/>
          </a:p>
        </p:txBody>
      </p:sp>
    </p:spTree>
    <p:extLst>
      <p:ext uri="{BB962C8B-B14F-4D97-AF65-F5344CB8AC3E}">
        <p14:creationId xmlns:p14="http://schemas.microsoft.com/office/powerpoint/2010/main" val="1016498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10</a:t>
            </a:fld>
            <a:endParaRPr kumimoji="1" lang="zh-TW" altLang="en-US"/>
          </a:p>
        </p:txBody>
      </p:sp>
    </p:spTree>
    <p:extLst>
      <p:ext uri="{BB962C8B-B14F-4D97-AF65-F5344CB8AC3E}">
        <p14:creationId xmlns:p14="http://schemas.microsoft.com/office/powerpoint/2010/main" val="299661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11</a:t>
            </a:fld>
            <a:endParaRPr kumimoji="1" lang="zh-TW" altLang="en-US"/>
          </a:p>
        </p:txBody>
      </p:sp>
    </p:spTree>
    <p:extLst>
      <p:ext uri="{BB962C8B-B14F-4D97-AF65-F5344CB8AC3E}">
        <p14:creationId xmlns:p14="http://schemas.microsoft.com/office/powerpoint/2010/main" val="960094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12</a:t>
            </a:fld>
            <a:endParaRPr kumimoji="1" lang="zh-TW" altLang="en-US"/>
          </a:p>
        </p:txBody>
      </p:sp>
    </p:spTree>
    <p:extLst>
      <p:ext uri="{BB962C8B-B14F-4D97-AF65-F5344CB8AC3E}">
        <p14:creationId xmlns:p14="http://schemas.microsoft.com/office/powerpoint/2010/main" val="2847099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13</a:t>
            </a:fld>
            <a:endParaRPr kumimoji="1" lang="zh-TW" altLang="en-US"/>
          </a:p>
        </p:txBody>
      </p:sp>
    </p:spTree>
    <p:extLst>
      <p:ext uri="{BB962C8B-B14F-4D97-AF65-F5344CB8AC3E}">
        <p14:creationId xmlns:p14="http://schemas.microsoft.com/office/powerpoint/2010/main" val="3799418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14</a:t>
            </a:fld>
            <a:endParaRPr kumimoji="1" lang="zh-TW" altLang="en-US"/>
          </a:p>
        </p:txBody>
      </p:sp>
    </p:spTree>
    <p:extLst>
      <p:ext uri="{BB962C8B-B14F-4D97-AF65-F5344CB8AC3E}">
        <p14:creationId xmlns:p14="http://schemas.microsoft.com/office/powerpoint/2010/main" val="3081587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15</a:t>
            </a:fld>
            <a:endParaRPr kumimoji="1" lang="zh-TW" altLang="en-US"/>
          </a:p>
        </p:txBody>
      </p:sp>
    </p:spTree>
    <p:extLst>
      <p:ext uri="{BB962C8B-B14F-4D97-AF65-F5344CB8AC3E}">
        <p14:creationId xmlns:p14="http://schemas.microsoft.com/office/powerpoint/2010/main" val="1388133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16</a:t>
            </a:fld>
            <a:endParaRPr kumimoji="1" lang="zh-TW" altLang="en-US"/>
          </a:p>
        </p:txBody>
      </p:sp>
    </p:spTree>
    <p:extLst>
      <p:ext uri="{BB962C8B-B14F-4D97-AF65-F5344CB8AC3E}">
        <p14:creationId xmlns:p14="http://schemas.microsoft.com/office/powerpoint/2010/main" val="146231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17</a:t>
            </a:fld>
            <a:endParaRPr kumimoji="1" lang="zh-TW" altLang="en-US"/>
          </a:p>
        </p:txBody>
      </p:sp>
    </p:spTree>
    <p:extLst>
      <p:ext uri="{BB962C8B-B14F-4D97-AF65-F5344CB8AC3E}">
        <p14:creationId xmlns:p14="http://schemas.microsoft.com/office/powerpoint/2010/main" val="539504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18</a:t>
            </a:fld>
            <a:endParaRPr kumimoji="1" lang="zh-TW" altLang="en-US"/>
          </a:p>
        </p:txBody>
      </p:sp>
    </p:spTree>
    <p:extLst>
      <p:ext uri="{BB962C8B-B14F-4D97-AF65-F5344CB8AC3E}">
        <p14:creationId xmlns:p14="http://schemas.microsoft.com/office/powerpoint/2010/main" val="1682867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 and she takes the plushie home, and accidentally got a little drop of the red liquid on the bat plushie from her hand, in the Japanese anime art style, with the red liquid, and the bat plushie became alive and talk to the girl that it can bring her to a mysterious market.</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19</a:t>
            </a:fld>
            <a:endParaRPr kumimoji="1" lang="zh-TW" altLang="en-US"/>
          </a:p>
        </p:txBody>
      </p:sp>
    </p:spTree>
    <p:extLst>
      <p:ext uri="{BB962C8B-B14F-4D97-AF65-F5344CB8AC3E}">
        <p14:creationId xmlns:p14="http://schemas.microsoft.com/office/powerpoint/2010/main" val="3691716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asking something at the </a:t>
            </a:r>
            <a:r>
              <a:rPr lang="en" altLang="zh-TW" b="0" i="0" u="none" strike="noStrike" dirty="0">
                <a:solidFill>
                  <a:srgbClr val="111111"/>
                </a:solidFill>
                <a:effectLst/>
                <a:latin typeface="-apple-system"/>
              </a:rPr>
              <a:t>hospital counter, </a:t>
            </a:r>
            <a:r>
              <a:rPr lang="en" altLang="zh-TW" dirty="0">
                <a:effectLst/>
                <a:latin typeface="Helvetica Neue" panose="02000503000000020004" pitchFamily="2" charset="0"/>
              </a:rPr>
              <a:t>wearing a black 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2</a:t>
            </a:fld>
            <a:endParaRPr kumimoji="1" lang="zh-TW" altLang="en-US"/>
          </a:p>
        </p:txBody>
      </p:sp>
    </p:spTree>
    <p:extLst>
      <p:ext uri="{BB962C8B-B14F-4D97-AF65-F5344CB8AC3E}">
        <p14:creationId xmlns:p14="http://schemas.microsoft.com/office/powerpoint/2010/main" val="45462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asking something at the </a:t>
            </a:r>
            <a:r>
              <a:rPr lang="en" altLang="zh-TW" b="0" i="0" u="none" strike="noStrike" dirty="0">
                <a:solidFill>
                  <a:srgbClr val="111111"/>
                </a:solidFill>
                <a:effectLst/>
                <a:latin typeface="-apple-system"/>
              </a:rPr>
              <a:t>hospital counter, </a:t>
            </a:r>
            <a:r>
              <a:rPr lang="en" altLang="zh-TW" dirty="0">
                <a:effectLst/>
                <a:latin typeface="Helvetica Neue" panose="02000503000000020004" pitchFamily="2" charset="0"/>
              </a:rPr>
              <a:t>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3</a:t>
            </a:fld>
            <a:endParaRPr kumimoji="1" lang="zh-TW" altLang="en-US"/>
          </a:p>
        </p:txBody>
      </p:sp>
    </p:spTree>
    <p:extLst>
      <p:ext uri="{BB962C8B-B14F-4D97-AF65-F5344CB8AC3E}">
        <p14:creationId xmlns:p14="http://schemas.microsoft.com/office/powerpoint/2010/main" val="426994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asking something at the </a:t>
            </a:r>
            <a:r>
              <a:rPr lang="en" altLang="zh-TW" b="0" i="0" u="none" strike="noStrike" dirty="0">
                <a:solidFill>
                  <a:srgbClr val="111111"/>
                </a:solidFill>
                <a:effectLst/>
                <a:latin typeface="-apple-system"/>
              </a:rPr>
              <a:t>hospital counter, </a:t>
            </a:r>
            <a:r>
              <a:rPr lang="en" altLang="zh-TW" dirty="0">
                <a:effectLst/>
                <a:latin typeface="Helvetica Neue" panose="02000503000000020004" pitchFamily="2" charset="0"/>
              </a:rPr>
              <a:t>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4</a:t>
            </a:fld>
            <a:endParaRPr kumimoji="1" lang="zh-TW" altLang="en-US"/>
          </a:p>
        </p:txBody>
      </p:sp>
    </p:spTree>
    <p:extLst>
      <p:ext uri="{BB962C8B-B14F-4D97-AF65-F5344CB8AC3E}">
        <p14:creationId xmlns:p14="http://schemas.microsoft.com/office/powerpoint/2010/main" val="649724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5</a:t>
            </a:fld>
            <a:endParaRPr kumimoji="1" lang="zh-TW" altLang="en-US"/>
          </a:p>
        </p:txBody>
      </p:sp>
    </p:spTree>
    <p:extLst>
      <p:ext uri="{BB962C8B-B14F-4D97-AF65-F5344CB8AC3E}">
        <p14:creationId xmlns:p14="http://schemas.microsoft.com/office/powerpoint/2010/main" val="2566447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6</a:t>
            </a:fld>
            <a:endParaRPr kumimoji="1" lang="zh-TW" altLang="en-US"/>
          </a:p>
        </p:txBody>
      </p:sp>
    </p:spTree>
    <p:extLst>
      <p:ext uri="{BB962C8B-B14F-4D97-AF65-F5344CB8AC3E}">
        <p14:creationId xmlns:p14="http://schemas.microsoft.com/office/powerpoint/2010/main" val="1800320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7</a:t>
            </a:fld>
            <a:endParaRPr kumimoji="1" lang="zh-TW" altLang="en-US"/>
          </a:p>
        </p:txBody>
      </p:sp>
    </p:spTree>
    <p:extLst>
      <p:ext uri="{BB962C8B-B14F-4D97-AF65-F5344CB8AC3E}">
        <p14:creationId xmlns:p14="http://schemas.microsoft.com/office/powerpoint/2010/main" val="32562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8</a:t>
            </a:fld>
            <a:endParaRPr kumimoji="1" lang="zh-TW" altLang="en-US"/>
          </a:p>
        </p:txBody>
      </p:sp>
    </p:spTree>
    <p:extLst>
      <p:ext uri="{BB962C8B-B14F-4D97-AF65-F5344CB8AC3E}">
        <p14:creationId xmlns:p14="http://schemas.microsoft.com/office/powerpoint/2010/main" val="369553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effectLst/>
                <a:latin typeface="Helvetica Neue" panose="02000503000000020004" pitchFamily="2" charset="0"/>
              </a:rPr>
              <a:t>An animated girl with long purple hair, in the Japanese anime art style, standing outside the house in front of a closed door, knocking on it, wearing a black dress, and she found a purple bat plushie on the ground.</a:t>
            </a:r>
          </a:p>
          <a:p>
            <a:endParaRPr kumimoji="1" lang="zh-TW" altLang="en-US" dirty="0"/>
          </a:p>
        </p:txBody>
      </p:sp>
      <p:sp>
        <p:nvSpPr>
          <p:cNvPr id="4" name="投影片編號版面配置區 3"/>
          <p:cNvSpPr>
            <a:spLocks noGrp="1"/>
          </p:cNvSpPr>
          <p:nvPr>
            <p:ph type="sldNum" sz="quarter" idx="5"/>
          </p:nvPr>
        </p:nvSpPr>
        <p:spPr/>
        <p:txBody>
          <a:bodyPr/>
          <a:lstStyle/>
          <a:p>
            <a:fld id="{85C8D054-D43B-AB45-8C2E-F0F1F35067A0}" type="slidenum">
              <a:rPr kumimoji="1" lang="zh-TW" altLang="en-US" smtClean="0"/>
              <a:t>9</a:t>
            </a:fld>
            <a:endParaRPr kumimoji="1" lang="zh-TW" altLang="en-US"/>
          </a:p>
        </p:txBody>
      </p:sp>
    </p:spTree>
    <p:extLst>
      <p:ext uri="{BB962C8B-B14F-4D97-AF65-F5344CB8AC3E}">
        <p14:creationId xmlns:p14="http://schemas.microsoft.com/office/powerpoint/2010/main" val="255745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3207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183466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373340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79070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2252244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220942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36154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674370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1629176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3922127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6889C1B-8327-BD42-8DB0-E1B5B7962A99}" type="datetimeFigureOut">
              <a:rPr lang="en-US" altLang="zh-TW" smtClean="0"/>
              <a:t>10/31/24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709679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46889C1B-8327-BD42-8DB0-E1B5B7962A99}" type="datetimeFigureOut">
              <a:rPr lang="en-US" altLang="zh-TW" smtClean="0"/>
              <a:t>10/31/24</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F9D2438F-2795-C441-B635-B9B2EF2D6A85}" type="slidenum">
              <a:rPr lang="en-US" altLang="zh-TW" smtClean="0"/>
              <a:t>‹#›</a:t>
            </a:fld>
            <a:endParaRPr lang="zh-TW" altLang="en-US"/>
          </a:p>
        </p:txBody>
      </p:sp>
    </p:spTree>
    <p:extLst>
      <p:ext uri="{BB962C8B-B14F-4D97-AF65-F5344CB8AC3E}">
        <p14:creationId xmlns:p14="http://schemas.microsoft.com/office/powerpoint/2010/main" val="2019519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9148992-61BA-223B-68FB-AD14126A4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576" y="-13484"/>
            <a:ext cx="6869424" cy="6871484"/>
          </a:xfrm>
          <a:prstGeom prst="rect">
            <a:avLst/>
          </a:prstGeom>
        </p:spPr>
      </p:pic>
      <p:pic>
        <p:nvPicPr>
          <p:cNvPr id="4" name="圖片 3">
            <a:extLst>
              <a:ext uri="{FF2B5EF4-FFF2-40B4-BE49-F238E27FC236}">
                <a16:creationId xmlns:a16="http://schemas.microsoft.com/office/drawing/2014/main" id="{70999876-5EE8-FD19-0518-A9B092EDD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576" y="-13484"/>
            <a:ext cx="1587500" cy="4236720"/>
          </a:xfrm>
          <a:prstGeom prst="rect">
            <a:avLst/>
          </a:prstGeom>
        </p:spPr>
      </p:pic>
    </p:spTree>
    <p:extLst>
      <p:ext uri="{BB962C8B-B14F-4D97-AF65-F5344CB8AC3E}">
        <p14:creationId xmlns:p14="http://schemas.microsoft.com/office/powerpoint/2010/main" val="179044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6B886FB-6668-AF79-D85E-D058B1426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056" y="0"/>
            <a:ext cx="6855944" cy="6858000"/>
          </a:xfrm>
          <a:prstGeom prst="rect">
            <a:avLst/>
          </a:prstGeom>
        </p:spPr>
      </p:pic>
      <p:pic>
        <p:nvPicPr>
          <p:cNvPr id="5" name="圖片 4">
            <a:extLst>
              <a:ext uri="{FF2B5EF4-FFF2-40B4-BE49-F238E27FC236}">
                <a16:creationId xmlns:a16="http://schemas.microsoft.com/office/drawing/2014/main" id="{6956FF02-0D6D-30B1-3158-45DF64E50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237890"/>
            <a:ext cx="1587500" cy="4236720"/>
          </a:xfrm>
          <a:prstGeom prst="rect">
            <a:avLst/>
          </a:prstGeom>
        </p:spPr>
      </p:pic>
      <p:pic>
        <p:nvPicPr>
          <p:cNvPr id="7" name="圖片 6">
            <a:extLst>
              <a:ext uri="{FF2B5EF4-FFF2-40B4-BE49-F238E27FC236}">
                <a16:creationId xmlns:a16="http://schemas.microsoft.com/office/drawing/2014/main" id="{19A704D5-2DC5-E4CD-5643-487B706EBCA5}"/>
              </a:ext>
            </a:extLst>
          </p:cNvPr>
          <p:cNvPicPr>
            <a:picLocks noChangeAspect="1"/>
          </p:cNvPicPr>
          <p:nvPr/>
        </p:nvPicPr>
        <p:blipFill>
          <a:blip r:embed="rId5"/>
          <a:srcRect/>
          <a:stretch/>
        </p:blipFill>
        <p:spPr>
          <a:xfrm>
            <a:off x="12192000" y="0"/>
            <a:ext cx="3408218" cy="6858000"/>
          </a:xfrm>
          <a:prstGeom prst="rect">
            <a:avLst/>
          </a:prstGeom>
        </p:spPr>
      </p:pic>
    </p:spTree>
    <p:extLst>
      <p:ext uri="{BB962C8B-B14F-4D97-AF65-F5344CB8AC3E}">
        <p14:creationId xmlns:p14="http://schemas.microsoft.com/office/powerpoint/2010/main" val="128950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DFB8C47-1DCB-16D1-891B-A2D85287B07A}"/>
              </a:ext>
            </a:extLst>
          </p:cNvPr>
          <p:cNvPicPr>
            <a:picLocks noChangeAspect="1"/>
          </p:cNvPicPr>
          <p:nvPr/>
        </p:nvPicPr>
        <p:blipFill>
          <a:blip r:embed="rId3"/>
          <a:srcRect/>
          <a:stretch/>
        </p:blipFill>
        <p:spPr>
          <a:xfrm>
            <a:off x="8783783" y="0"/>
            <a:ext cx="3408218" cy="6858000"/>
          </a:xfrm>
          <a:prstGeom prst="rect">
            <a:avLst/>
          </a:prstGeom>
        </p:spPr>
      </p:pic>
      <p:pic>
        <p:nvPicPr>
          <p:cNvPr id="5" name="圖片 4">
            <a:extLst>
              <a:ext uri="{FF2B5EF4-FFF2-40B4-BE49-F238E27FC236}">
                <a16:creationId xmlns:a16="http://schemas.microsoft.com/office/drawing/2014/main" id="{FB931C23-11DA-109F-8A44-4F13AEFA7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5911" y="2010325"/>
            <a:ext cx="138235" cy="234111"/>
          </a:xfrm>
          <a:prstGeom prst="rect">
            <a:avLst/>
          </a:prstGeom>
        </p:spPr>
      </p:pic>
      <p:pic>
        <p:nvPicPr>
          <p:cNvPr id="6" name="圖片 5">
            <a:extLst>
              <a:ext uri="{FF2B5EF4-FFF2-40B4-BE49-F238E27FC236}">
                <a16:creationId xmlns:a16="http://schemas.microsoft.com/office/drawing/2014/main" id="{E0F7F2AA-0BD8-4792-DFDF-255B556F3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4108" y="-2858275"/>
            <a:ext cx="1587500" cy="4236720"/>
          </a:xfrm>
          <a:prstGeom prst="rect">
            <a:avLst/>
          </a:prstGeom>
        </p:spPr>
      </p:pic>
    </p:spTree>
    <p:extLst>
      <p:ext uri="{BB962C8B-B14F-4D97-AF65-F5344CB8AC3E}">
        <p14:creationId xmlns:p14="http://schemas.microsoft.com/office/powerpoint/2010/main" val="4018859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DFB8C47-1DCB-16D1-891B-A2D85287B07A}"/>
              </a:ext>
            </a:extLst>
          </p:cNvPr>
          <p:cNvPicPr>
            <a:picLocks noChangeAspect="1"/>
          </p:cNvPicPr>
          <p:nvPr/>
        </p:nvPicPr>
        <p:blipFill>
          <a:blip r:embed="rId3"/>
          <a:srcRect/>
          <a:stretch/>
        </p:blipFill>
        <p:spPr>
          <a:xfrm>
            <a:off x="7144762" y="-2292854"/>
            <a:ext cx="9095393" cy="18301707"/>
          </a:xfrm>
          <a:prstGeom prst="rect">
            <a:avLst/>
          </a:prstGeom>
        </p:spPr>
      </p:pic>
      <p:pic>
        <p:nvPicPr>
          <p:cNvPr id="5" name="圖片 4">
            <a:extLst>
              <a:ext uri="{FF2B5EF4-FFF2-40B4-BE49-F238E27FC236}">
                <a16:creationId xmlns:a16="http://schemas.microsoft.com/office/drawing/2014/main" id="{FB931C23-11DA-109F-8A44-4F13AEFA7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768" y="1682141"/>
            <a:ext cx="2585168" cy="4378168"/>
          </a:xfrm>
          <a:prstGeom prst="rect">
            <a:avLst/>
          </a:prstGeom>
        </p:spPr>
      </p:pic>
      <p:pic>
        <p:nvPicPr>
          <p:cNvPr id="6" name="圖片 5">
            <a:extLst>
              <a:ext uri="{FF2B5EF4-FFF2-40B4-BE49-F238E27FC236}">
                <a16:creationId xmlns:a16="http://schemas.microsoft.com/office/drawing/2014/main" id="{E0F7F2AA-0BD8-4792-DFDF-255B556F3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4108" y="-2858275"/>
            <a:ext cx="1587500" cy="4236720"/>
          </a:xfrm>
          <a:prstGeom prst="rect">
            <a:avLst/>
          </a:prstGeom>
        </p:spPr>
      </p:pic>
      <p:pic>
        <p:nvPicPr>
          <p:cNvPr id="3" name="圖片 2">
            <a:extLst>
              <a:ext uri="{FF2B5EF4-FFF2-40B4-BE49-F238E27FC236}">
                <a16:creationId xmlns:a16="http://schemas.microsoft.com/office/drawing/2014/main" id="{979B0255-4FE2-8B20-EC14-B0C8B783E4C3}"/>
              </a:ext>
            </a:extLst>
          </p:cNvPr>
          <p:cNvPicPr>
            <a:picLocks noChangeAspect="1"/>
          </p:cNvPicPr>
          <p:nvPr/>
        </p:nvPicPr>
        <p:blipFill>
          <a:blip r:embed="rId6"/>
          <a:srcRect/>
          <a:stretch/>
        </p:blipFill>
        <p:spPr>
          <a:xfrm>
            <a:off x="12797587" y="-1951"/>
            <a:ext cx="3442568" cy="6805694"/>
          </a:xfrm>
          <a:prstGeom prst="rect">
            <a:avLst/>
          </a:prstGeom>
        </p:spPr>
      </p:pic>
      <p:pic>
        <p:nvPicPr>
          <p:cNvPr id="8" name="圖片 7">
            <a:extLst>
              <a:ext uri="{FF2B5EF4-FFF2-40B4-BE49-F238E27FC236}">
                <a16:creationId xmlns:a16="http://schemas.microsoft.com/office/drawing/2014/main" id="{68F849DD-D1BD-2C09-74E0-054830F7D1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99938" y="1931166"/>
            <a:ext cx="183163" cy="362099"/>
          </a:xfrm>
          <a:prstGeom prst="rect">
            <a:avLst/>
          </a:prstGeom>
        </p:spPr>
      </p:pic>
      <p:sp>
        <p:nvSpPr>
          <p:cNvPr id="10" name="閃電 9">
            <a:extLst>
              <a:ext uri="{FF2B5EF4-FFF2-40B4-BE49-F238E27FC236}">
                <a16:creationId xmlns:a16="http://schemas.microsoft.com/office/drawing/2014/main" id="{9A3A2E6A-9237-ADC2-8B66-684B41B7FEA5}"/>
              </a:ext>
            </a:extLst>
          </p:cNvPr>
          <p:cNvSpPr/>
          <p:nvPr/>
        </p:nvSpPr>
        <p:spPr>
          <a:xfrm rot="20031676" flipH="1">
            <a:off x="14325946" y="3713053"/>
            <a:ext cx="45719" cy="4571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閃電 11">
            <a:extLst>
              <a:ext uri="{FF2B5EF4-FFF2-40B4-BE49-F238E27FC236}">
                <a16:creationId xmlns:a16="http://schemas.microsoft.com/office/drawing/2014/main" id="{C5B83D24-6507-4E8A-6010-FC92374127ED}"/>
              </a:ext>
            </a:extLst>
          </p:cNvPr>
          <p:cNvSpPr/>
          <p:nvPr/>
        </p:nvSpPr>
        <p:spPr>
          <a:xfrm rot="15543820" flipH="1" flipV="1">
            <a:off x="14383476" y="3760255"/>
            <a:ext cx="47551" cy="47551"/>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閃電 13">
            <a:extLst>
              <a:ext uri="{FF2B5EF4-FFF2-40B4-BE49-F238E27FC236}">
                <a16:creationId xmlns:a16="http://schemas.microsoft.com/office/drawing/2014/main" id="{AC706544-19AD-AC22-D2CC-A1DE1E71A3B7}"/>
              </a:ext>
            </a:extLst>
          </p:cNvPr>
          <p:cNvSpPr/>
          <p:nvPr/>
        </p:nvSpPr>
        <p:spPr>
          <a:xfrm rot="15543820" flipH="1" flipV="1">
            <a:off x="14492969" y="3770949"/>
            <a:ext cx="51801" cy="51801"/>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4634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5543820" flipH="1" flipV="1">
            <a:off x="10386720" y="3669697"/>
            <a:ext cx="47551" cy="47551"/>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12450" y="3771436"/>
            <a:ext cx="51801" cy="51801"/>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20031676" flipH="1">
            <a:off x="10277943" y="3679480"/>
            <a:ext cx="45719" cy="4571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8232" y="1946143"/>
            <a:ext cx="183163" cy="362099"/>
          </a:xfrm>
          <a:prstGeom prst="rect">
            <a:avLst/>
          </a:prstGeom>
        </p:spPr>
      </p:pic>
    </p:spTree>
    <p:extLst>
      <p:ext uri="{BB962C8B-B14F-4D97-AF65-F5344CB8AC3E}">
        <p14:creationId xmlns:p14="http://schemas.microsoft.com/office/powerpoint/2010/main" val="1196783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4041860" flipH="1" flipV="1">
            <a:off x="10109045" y="3309751"/>
            <a:ext cx="444699" cy="44469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30666" y="3726114"/>
            <a:ext cx="347665" cy="347665"/>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17433360" flipH="1">
            <a:off x="9672175" y="3176687"/>
            <a:ext cx="489789" cy="48978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8232" y="1946143"/>
            <a:ext cx="183163" cy="362099"/>
          </a:xfrm>
          <a:prstGeom prst="rect">
            <a:avLst/>
          </a:prstGeom>
        </p:spPr>
      </p:pic>
    </p:spTree>
    <p:extLst>
      <p:ext uri="{BB962C8B-B14F-4D97-AF65-F5344CB8AC3E}">
        <p14:creationId xmlns:p14="http://schemas.microsoft.com/office/powerpoint/2010/main" val="2041104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4041860" flipH="1" flipV="1">
            <a:off x="9998068" y="2967888"/>
            <a:ext cx="729980" cy="729980"/>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06087" y="3518745"/>
            <a:ext cx="545407" cy="545407"/>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17433360" flipH="1">
            <a:off x="9806809" y="3285268"/>
            <a:ext cx="373383" cy="373383"/>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8232" y="1946143"/>
            <a:ext cx="183163" cy="362099"/>
          </a:xfrm>
          <a:prstGeom prst="rect">
            <a:avLst/>
          </a:prstGeom>
        </p:spPr>
      </p:pic>
    </p:spTree>
    <p:extLst>
      <p:ext uri="{BB962C8B-B14F-4D97-AF65-F5344CB8AC3E}">
        <p14:creationId xmlns:p14="http://schemas.microsoft.com/office/powerpoint/2010/main" val="569354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4041860" flipH="1" flipV="1">
            <a:off x="10109045" y="3309751"/>
            <a:ext cx="444699" cy="44469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30666" y="3726114"/>
            <a:ext cx="347665" cy="347665"/>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17433360" flipH="1">
            <a:off x="9672175" y="3176687"/>
            <a:ext cx="489789" cy="48978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8232" y="1946143"/>
            <a:ext cx="183163" cy="362099"/>
          </a:xfrm>
          <a:prstGeom prst="rect">
            <a:avLst/>
          </a:prstGeom>
        </p:spPr>
      </p:pic>
    </p:spTree>
    <p:extLst>
      <p:ext uri="{BB962C8B-B14F-4D97-AF65-F5344CB8AC3E}">
        <p14:creationId xmlns:p14="http://schemas.microsoft.com/office/powerpoint/2010/main" val="3006071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9F3208A-D74F-B07D-6F1F-3808D5D50EAB}"/>
              </a:ext>
            </a:extLst>
          </p:cNvPr>
          <p:cNvPicPr>
            <a:picLocks noChangeAspect="1"/>
          </p:cNvPicPr>
          <p:nvPr/>
        </p:nvPicPr>
        <p:blipFill>
          <a:blip r:embed="rId3"/>
          <a:srcRect/>
          <a:stretch/>
        </p:blipFill>
        <p:spPr>
          <a:xfrm>
            <a:off x="8749431" y="0"/>
            <a:ext cx="3442568" cy="6805694"/>
          </a:xfrm>
          <a:prstGeom prst="rect">
            <a:avLst/>
          </a:prstGeom>
        </p:spPr>
      </p:pic>
      <p:pic>
        <p:nvPicPr>
          <p:cNvPr id="5" name="圖片 4">
            <a:extLst>
              <a:ext uri="{FF2B5EF4-FFF2-40B4-BE49-F238E27FC236}">
                <a16:creationId xmlns:a16="http://schemas.microsoft.com/office/drawing/2014/main" id="{4503FD42-7D62-77F8-914E-D340BBF9EF5E}"/>
              </a:ext>
            </a:extLst>
          </p:cNvPr>
          <p:cNvPicPr>
            <a:picLocks noChangeAspect="1"/>
          </p:cNvPicPr>
          <p:nvPr/>
        </p:nvPicPr>
        <p:blipFill>
          <a:blip r:embed="rId4"/>
          <a:srcRect/>
          <a:stretch/>
        </p:blipFill>
        <p:spPr>
          <a:xfrm>
            <a:off x="10855388" y="3091384"/>
            <a:ext cx="1587500" cy="4236209"/>
          </a:xfrm>
          <a:prstGeom prst="rect">
            <a:avLst/>
          </a:prstGeom>
        </p:spPr>
      </p:pic>
      <p:sp>
        <p:nvSpPr>
          <p:cNvPr id="6" name="閃電 5">
            <a:extLst>
              <a:ext uri="{FF2B5EF4-FFF2-40B4-BE49-F238E27FC236}">
                <a16:creationId xmlns:a16="http://schemas.microsoft.com/office/drawing/2014/main" id="{A7DA8F2A-2282-6251-F01A-C4F8540A3F6F}"/>
              </a:ext>
            </a:extLst>
          </p:cNvPr>
          <p:cNvSpPr/>
          <p:nvPr/>
        </p:nvSpPr>
        <p:spPr>
          <a:xfrm rot="14041860" flipH="1" flipV="1">
            <a:off x="10109045" y="3309751"/>
            <a:ext cx="444699" cy="44469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CB2A497A-4D04-0B5B-DF0B-23425420F9D6}"/>
              </a:ext>
            </a:extLst>
          </p:cNvPr>
          <p:cNvSpPr/>
          <p:nvPr/>
        </p:nvSpPr>
        <p:spPr>
          <a:xfrm rot="15543820" flipH="1" flipV="1">
            <a:off x="10430666" y="3726114"/>
            <a:ext cx="347665" cy="347665"/>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5E0D73B7-AD8E-0B55-5150-DF956ACDDF2D}"/>
              </a:ext>
            </a:extLst>
          </p:cNvPr>
          <p:cNvSpPr/>
          <p:nvPr/>
        </p:nvSpPr>
        <p:spPr>
          <a:xfrm rot="17433360" flipH="1">
            <a:off x="9672175" y="3176687"/>
            <a:ext cx="489789" cy="489789"/>
          </a:xfrm>
          <a:prstGeom prst="lightningBol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D968904-1C90-0E2F-C37C-A4AEF9534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681" y="403788"/>
            <a:ext cx="3034068" cy="5998118"/>
          </a:xfrm>
          <a:prstGeom prst="rect">
            <a:avLst/>
          </a:prstGeom>
        </p:spPr>
      </p:pic>
      <p:pic>
        <p:nvPicPr>
          <p:cNvPr id="3" name="圖片 2">
            <a:extLst>
              <a:ext uri="{FF2B5EF4-FFF2-40B4-BE49-F238E27FC236}">
                <a16:creationId xmlns:a16="http://schemas.microsoft.com/office/drawing/2014/main" id="{B3ED3B65-BABF-4B11-B33E-280A0E398E3A}"/>
              </a:ext>
            </a:extLst>
          </p:cNvPr>
          <p:cNvPicPr>
            <a:picLocks noChangeAspect="1"/>
          </p:cNvPicPr>
          <p:nvPr/>
        </p:nvPicPr>
        <p:blipFill>
          <a:blip r:embed="rId6"/>
          <a:srcRect/>
          <a:stretch/>
        </p:blipFill>
        <p:spPr>
          <a:xfrm>
            <a:off x="12192000" y="0"/>
            <a:ext cx="3402418" cy="6858000"/>
          </a:xfrm>
          <a:prstGeom prst="rect">
            <a:avLst/>
          </a:prstGeom>
        </p:spPr>
      </p:pic>
      <p:pic>
        <p:nvPicPr>
          <p:cNvPr id="9" name="圖片 8">
            <a:extLst>
              <a:ext uri="{FF2B5EF4-FFF2-40B4-BE49-F238E27FC236}">
                <a16:creationId xmlns:a16="http://schemas.microsoft.com/office/drawing/2014/main" id="{72792594-1B46-D3E4-CDAE-D0DC3C923B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65916" y="4008216"/>
            <a:ext cx="94647" cy="190772"/>
          </a:xfrm>
          <a:prstGeom prst="rect">
            <a:avLst/>
          </a:prstGeom>
        </p:spPr>
      </p:pic>
    </p:spTree>
    <p:extLst>
      <p:ext uri="{BB962C8B-B14F-4D97-AF65-F5344CB8AC3E}">
        <p14:creationId xmlns:p14="http://schemas.microsoft.com/office/powerpoint/2010/main" val="381933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B0A5234-5E46-265D-87C4-2B8EE8034D79}"/>
              </a:ext>
            </a:extLst>
          </p:cNvPr>
          <p:cNvPicPr>
            <a:picLocks noChangeAspect="1"/>
          </p:cNvPicPr>
          <p:nvPr/>
        </p:nvPicPr>
        <p:blipFill>
          <a:blip r:embed="rId3"/>
          <a:srcRect/>
          <a:stretch/>
        </p:blipFill>
        <p:spPr>
          <a:xfrm>
            <a:off x="8789581" y="0"/>
            <a:ext cx="3402418" cy="6858000"/>
          </a:xfrm>
          <a:prstGeom prst="rect">
            <a:avLst/>
          </a:prstGeom>
        </p:spPr>
      </p:pic>
      <p:pic>
        <p:nvPicPr>
          <p:cNvPr id="5" name="圖片 4">
            <a:extLst>
              <a:ext uri="{FF2B5EF4-FFF2-40B4-BE49-F238E27FC236}">
                <a16:creationId xmlns:a16="http://schemas.microsoft.com/office/drawing/2014/main" id="{AC979140-515E-A47B-8596-D1C55B436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3290" y="-3420734"/>
            <a:ext cx="1587500" cy="4236720"/>
          </a:xfrm>
          <a:prstGeom prst="rect">
            <a:avLst/>
          </a:prstGeom>
        </p:spPr>
      </p:pic>
      <p:pic>
        <p:nvPicPr>
          <p:cNvPr id="6" name="圖片 5">
            <a:extLst>
              <a:ext uri="{FF2B5EF4-FFF2-40B4-BE49-F238E27FC236}">
                <a16:creationId xmlns:a16="http://schemas.microsoft.com/office/drawing/2014/main" id="{BAFE4897-BE1D-BD1D-FA61-66263E145D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9716" y="4045948"/>
            <a:ext cx="94647" cy="190772"/>
          </a:xfrm>
          <a:prstGeom prst="rect">
            <a:avLst/>
          </a:prstGeom>
        </p:spPr>
      </p:pic>
    </p:spTree>
    <p:extLst>
      <p:ext uri="{BB962C8B-B14F-4D97-AF65-F5344CB8AC3E}">
        <p14:creationId xmlns:p14="http://schemas.microsoft.com/office/powerpoint/2010/main" val="174658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B0A5234-5E46-265D-87C4-2B8EE8034D79}"/>
              </a:ext>
            </a:extLst>
          </p:cNvPr>
          <p:cNvPicPr>
            <a:picLocks noChangeAspect="1"/>
          </p:cNvPicPr>
          <p:nvPr/>
        </p:nvPicPr>
        <p:blipFill>
          <a:blip r:embed="rId3"/>
          <a:srcRect/>
          <a:stretch/>
        </p:blipFill>
        <p:spPr>
          <a:xfrm>
            <a:off x="8789581" y="0"/>
            <a:ext cx="3402418" cy="6858000"/>
          </a:xfrm>
          <a:prstGeom prst="rect">
            <a:avLst/>
          </a:prstGeom>
        </p:spPr>
      </p:pic>
      <p:pic>
        <p:nvPicPr>
          <p:cNvPr id="6" name="圖片 5">
            <a:extLst>
              <a:ext uri="{FF2B5EF4-FFF2-40B4-BE49-F238E27FC236}">
                <a16:creationId xmlns:a16="http://schemas.microsoft.com/office/drawing/2014/main" id="{BAFE4897-BE1D-BD1D-FA61-66263E145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581" y="184009"/>
            <a:ext cx="3061605" cy="6171021"/>
          </a:xfrm>
          <a:prstGeom prst="rect">
            <a:avLst/>
          </a:prstGeom>
        </p:spPr>
      </p:pic>
      <p:pic>
        <p:nvPicPr>
          <p:cNvPr id="5" name="圖片 4">
            <a:extLst>
              <a:ext uri="{FF2B5EF4-FFF2-40B4-BE49-F238E27FC236}">
                <a16:creationId xmlns:a16="http://schemas.microsoft.com/office/drawing/2014/main" id="{AC979140-515E-A47B-8596-D1C55B436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3290" y="-3420734"/>
            <a:ext cx="1587500" cy="4236720"/>
          </a:xfrm>
          <a:prstGeom prst="rect">
            <a:avLst/>
          </a:prstGeom>
        </p:spPr>
      </p:pic>
    </p:spTree>
    <p:extLst>
      <p:ext uri="{BB962C8B-B14F-4D97-AF65-F5344CB8AC3E}">
        <p14:creationId xmlns:p14="http://schemas.microsoft.com/office/powerpoint/2010/main" val="250069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9148992-61BA-223B-68FB-AD14126A43CC}"/>
              </a:ext>
            </a:extLst>
          </p:cNvPr>
          <p:cNvPicPr>
            <a:picLocks noChangeAspect="1"/>
          </p:cNvPicPr>
          <p:nvPr/>
        </p:nvPicPr>
        <p:blipFill>
          <a:blip r:embed="rId3"/>
          <a:srcRect/>
          <a:stretch/>
        </p:blipFill>
        <p:spPr>
          <a:xfrm>
            <a:off x="8438808" y="-11424"/>
            <a:ext cx="6869424" cy="6869424"/>
          </a:xfrm>
          <a:prstGeom prst="rect">
            <a:avLst/>
          </a:prstGeom>
        </p:spPr>
      </p:pic>
      <p:pic>
        <p:nvPicPr>
          <p:cNvPr id="4" name="圖片 3">
            <a:extLst>
              <a:ext uri="{FF2B5EF4-FFF2-40B4-BE49-F238E27FC236}">
                <a16:creationId xmlns:a16="http://schemas.microsoft.com/office/drawing/2014/main" id="{70999876-5EE8-FD19-0518-A9B092EDD635}"/>
              </a:ext>
            </a:extLst>
          </p:cNvPr>
          <p:cNvPicPr>
            <a:picLocks noChangeAspect="1"/>
          </p:cNvPicPr>
          <p:nvPr/>
        </p:nvPicPr>
        <p:blipFill>
          <a:blip r:embed="rId4"/>
          <a:srcRect/>
          <a:stretch/>
        </p:blipFill>
        <p:spPr>
          <a:xfrm>
            <a:off x="8633260" y="5573005"/>
            <a:ext cx="1587500" cy="4236209"/>
          </a:xfrm>
          <a:prstGeom prst="rect">
            <a:avLst/>
          </a:prstGeom>
        </p:spPr>
      </p:pic>
      <p:sp>
        <p:nvSpPr>
          <p:cNvPr id="6" name="語音泡泡: 橢圓形 5">
            <a:extLst>
              <a:ext uri="{FF2B5EF4-FFF2-40B4-BE49-F238E27FC236}">
                <a16:creationId xmlns:a16="http://schemas.microsoft.com/office/drawing/2014/main" id="{9E51E1BC-1972-78F2-2795-9B9E2C133534}"/>
              </a:ext>
            </a:extLst>
          </p:cNvPr>
          <p:cNvSpPr/>
          <p:nvPr/>
        </p:nvSpPr>
        <p:spPr>
          <a:xfrm flipH="1">
            <a:off x="12994333" y="1721871"/>
            <a:ext cx="63852" cy="56129"/>
          </a:xfrm>
          <a:prstGeom prst="wedgeEllipseCallout">
            <a:avLst>
              <a:gd name="adj1" fmla="val -84599"/>
              <a:gd name="adj2" fmla="val 915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Tree>
    <p:extLst>
      <p:ext uri="{BB962C8B-B14F-4D97-AF65-F5344CB8AC3E}">
        <p14:creationId xmlns:p14="http://schemas.microsoft.com/office/powerpoint/2010/main" val="4049435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9148992-61BA-223B-68FB-AD14126A43CC}"/>
              </a:ext>
            </a:extLst>
          </p:cNvPr>
          <p:cNvPicPr>
            <a:picLocks noChangeAspect="1"/>
          </p:cNvPicPr>
          <p:nvPr/>
        </p:nvPicPr>
        <p:blipFill>
          <a:blip r:embed="rId3"/>
          <a:srcRect/>
          <a:stretch/>
        </p:blipFill>
        <p:spPr>
          <a:xfrm>
            <a:off x="5322576" y="-11424"/>
            <a:ext cx="6869424" cy="6869424"/>
          </a:xfrm>
          <a:prstGeom prst="rect">
            <a:avLst/>
          </a:prstGeom>
        </p:spPr>
      </p:pic>
      <p:pic>
        <p:nvPicPr>
          <p:cNvPr id="4" name="圖片 3">
            <a:extLst>
              <a:ext uri="{FF2B5EF4-FFF2-40B4-BE49-F238E27FC236}">
                <a16:creationId xmlns:a16="http://schemas.microsoft.com/office/drawing/2014/main" id="{70999876-5EE8-FD19-0518-A9B092EDD635}"/>
              </a:ext>
            </a:extLst>
          </p:cNvPr>
          <p:cNvPicPr>
            <a:picLocks noChangeAspect="1"/>
          </p:cNvPicPr>
          <p:nvPr/>
        </p:nvPicPr>
        <p:blipFill>
          <a:blip r:embed="rId4"/>
          <a:srcRect/>
          <a:stretch/>
        </p:blipFill>
        <p:spPr>
          <a:xfrm>
            <a:off x="5322576" y="5467348"/>
            <a:ext cx="1587500" cy="4236209"/>
          </a:xfrm>
          <a:prstGeom prst="rect">
            <a:avLst/>
          </a:prstGeom>
        </p:spPr>
      </p:pic>
      <p:sp>
        <p:nvSpPr>
          <p:cNvPr id="2" name="語音泡泡: 橢圓形 1">
            <a:extLst>
              <a:ext uri="{FF2B5EF4-FFF2-40B4-BE49-F238E27FC236}">
                <a16:creationId xmlns:a16="http://schemas.microsoft.com/office/drawing/2014/main" id="{8FE37BB5-58EF-C8E6-8BF5-B22296B16680}"/>
              </a:ext>
            </a:extLst>
          </p:cNvPr>
          <p:cNvSpPr/>
          <p:nvPr/>
        </p:nvSpPr>
        <p:spPr>
          <a:xfrm flipV="1">
            <a:off x="9716209" y="1772710"/>
            <a:ext cx="52009" cy="45719"/>
          </a:xfrm>
          <a:prstGeom prst="wedgeEllipseCallout">
            <a:avLst>
              <a:gd name="adj1" fmla="val 101639"/>
              <a:gd name="adj2" fmla="val -673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13954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9148992-61BA-223B-68FB-AD14126A43CC}"/>
              </a:ext>
            </a:extLst>
          </p:cNvPr>
          <p:cNvPicPr>
            <a:picLocks noChangeAspect="1"/>
          </p:cNvPicPr>
          <p:nvPr/>
        </p:nvPicPr>
        <p:blipFill>
          <a:blip r:embed="rId3"/>
          <a:srcRect/>
          <a:stretch/>
        </p:blipFill>
        <p:spPr>
          <a:xfrm>
            <a:off x="5322576" y="-11424"/>
            <a:ext cx="6869424" cy="6869424"/>
          </a:xfrm>
          <a:prstGeom prst="rect">
            <a:avLst/>
          </a:prstGeom>
        </p:spPr>
      </p:pic>
      <p:pic>
        <p:nvPicPr>
          <p:cNvPr id="4" name="圖片 3">
            <a:extLst>
              <a:ext uri="{FF2B5EF4-FFF2-40B4-BE49-F238E27FC236}">
                <a16:creationId xmlns:a16="http://schemas.microsoft.com/office/drawing/2014/main" id="{70999876-5EE8-FD19-0518-A9B092EDD635}"/>
              </a:ext>
            </a:extLst>
          </p:cNvPr>
          <p:cNvPicPr>
            <a:picLocks noChangeAspect="1"/>
          </p:cNvPicPr>
          <p:nvPr/>
        </p:nvPicPr>
        <p:blipFill>
          <a:blip r:embed="rId4"/>
          <a:srcRect/>
          <a:stretch/>
        </p:blipFill>
        <p:spPr>
          <a:xfrm>
            <a:off x="5322576" y="5467348"/>
            <a:ext cx="1587500" cy="4236209"/>
          </a:xfrm>
          <a:prstGeom prst="rect">
            <a:avLst/>
          </a:prstGeom>
        </p:spPr>
      </p:pic>
      <p:sp>
        <p:nvSpPr>
          <p:cNvPr id="2" name="語音泡泡: 橢圓形 1">
            <a:extLst>
              <a:ext uri="{FF2B5EF4-FFF2-40B4-BE49-F238E27FC236}">
                <a16:creationId xmlns:a16="http://schemas.microsoft.com/office/drawing/2014/main" id="{8FE37BB5-58EF-C8E6-8BF5-B22296B16680}"/>
              </a:ext>
            </a:extLst>
          </p:cNvPr>
          <p:cNvSpPr/>
          <p:nvPr/>
        </p:nvSpPr>
        <p:spPr>
          <a:xfrm rot="10800000" flipH="1" flipV="1">
            <a:off x="8729916" y="1066893"/>
            <a:ext cx="871109" cy="765750"/>
          </a:xfrm>
          <a:prstGeom prst="wedgeEllipseCallout">
            <a:avLst>
              <a:gd name="adj1" fmla="val 57160"/>
              <a:gd name="adj2" fmla="val 5463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p:pic>
        <p:nvPicPr>
          <p:cNvPr id="6" name="內容版面配置區 4">
            <a:extLst>
              <a:ext uri="{FF2B5EF4-FFF2-40B4-BE49-F238E27FC236}">
                <a16:creationId xmlns:a16="http://schemas.microsoft.com/office/drawing/2014/main" id="{7A580232-A19E-BCFF-46B2-FB57439B2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0" y="-62364"/>
            <a:ext cx="6971304" cy="6971304"/>
          </a:xfrm>
          <a:prstGeom prst="rect">
            <a:avLst/>
          </a:prstGeom>
        </p:spPr>
      </p:pic>
      <p:sp>
        <p:nvSpPr>
          <p:cNvPr id="8" name="閃電 7">
            <a:extLst>
              <a:ext uri="{FF2B5EF4-FFF2-40B4-BE49-F238E27FC236}">
                <a16:creationId xmlns:a16="http://schemas.microsoft.com/office/drawing/2014/main" id="{93840233-EBCF-3BD1-A70A-2AA829F75AB8}"/>
              </a:ext>
            </a:extLst>
          </p:cNvPr>
          <p:cNvSpPr/>
          <p:nvPr/>
        </p:nvSpPr>
        <p:spPr>
          <a:xfrm rot="14528369" flipH="1" flipV="1">
            <a:off x="15192386" y="2430007"/>
            <a:ext cx="45719" cy="45719"/>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閃電 9">
            <a:extLst>
              <a:ext uri="{FF2B5EF4-FFF2-40B4-BE49-F238E27FC236}">
                <a16:creationId xmlns:a16="http://schemas.microsoft.com/office/drawing/2014/main" id="{B5764238-9AFD-0375-8ED0-C5F4B0D02863}"/>
              </a:ext>
            </a:extLst>
          </p:cNvPr>
          <p:cNvSpPr/>
          <p:nvPr/>
        </p:nvSpPr>
        <p:spPr>
          <a:xfrm rot="16368358" flipH="1" flipV="1">
            <a:off x="15321423" y="2484851"/>
            <a:ext cx="45719" cy="45719"/>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6006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3A10B439-F19F-7C3A-E780-E041B0112E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0696" y="-56652"/>
            <a:ext cx="6971304" cy="6971304"/>
          </a:xfrm>
        </p:spPr>
      </p:pic>
      <p:sp>
        <p:nvSpPr>
          <p:cNvPr id="6" name="閃電 5">
            <a:extLst>
              <a:ext uri="{FF2B5EF4-FFF2-40B4-BE49-F238E27FC236}">
                <a16:creationId xmlns:a16="http://schemas.microsoft.com/office/drawing/2014/main" id="{17FE6F79-9982-7345-A5AA-612BEC2AD2AE}"/>
              </a:ext>
            </a:extLst>
          </p:cNvPr>
          <p:cNvSpPr/>
          <p:nvPr/>
        </p:nvSpPr>
        <p:spPr>
          <a:xfrm rot="14528369" flipH="1" flipV="1">
            <a:off x="8244740" y="2454909"/>
            <a:ext cx="45719" cy="45719"/>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1E6B6CD0-AAA6-2D7F-EC31-0F003B9946DC}"/>
              </a:ext>
            </a:extLst>
          </p:cNvPr>
          <p:cNvSpPr/>
          <p:nvPr/>
        </p:nvSpPr>
        <p:spPr>
          <a:xfrm rot="16368358" flipH="1" flipV="1">
            <a:off x="8374050" y="2485801"/>
            <a:ext cx="45719" cy="45719"/>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3785782F-4FC1-3472-31D0-C21DEA14E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132" y="-594361"/>
            <a:ext cx="1587500" cy="4236720"/>
          </a:xfrm>
          <a:prstGeom prst="rect">
            <a:avLst/>
          </a:prstGeom>
        </p:spPr>
      </p:pic>
    </p:spTree>
    <p:extLst>
      <p:ext uri="{BB962C8B-B14F-4D97-AF65-F5344CB8AC3E}">
        <p14:creationId xmlns:p14="http://schemas.microsoft.com/office/powerpoint/2010/main" val="1361817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3A10B439-F19F-7C3A-E780-E041B0112E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0696" y="-56652"/>
            <a:ext cx="6971304" cy="6971304"/>
          </a:xfrm>
        </p:spPr>
      </p:pic>
      <p:sp>
        <p:nvSpPr>
          <p:cNvPr id="6" name="閃電 5">
            <a:extLst>
              <a:ext uri="{FF2B5EF4-FFF2-40B4-BE49-F238E27FC236}">
                <a16:creationId xmlns:a16="http://schemas.microsoft.com/office/drawing/2014/main" id="{17FE6F79-9982-7345-A5AA-612BEC2AD2AE}"/>
              </a:ext>
            </a:extLst>
          </p:cNvPr>
          <p:cNvSpPr/>
          <p:nvPr/>
        </p:nvSpPr>
        <p:spPr>
          <a:xfrm rot="11878597" flipH="1" flipV="1">
            <a:off x="7952339" y="1989535"/>
            <a:ext cx="393458" cy="393458"/>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1E6B6CD0-AAA6-2D7F-EC31-0F003B9946DC}"/>
              </a:ext>
            </a:extLst>
          </p:cNvPr>
          <p:cNvSpPr/>
          <p:nvPr/>
        </p:nvSpPr>
        <p:spPr>
          <a:xfrm rot="15245309" flipH="1" flipV="1">
            <a:off x="8393443" y="2187750"/>
            <a:ext cx="328981" cy="328981"/>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7A9600FD-0231-927C-8247-13557D2A6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132" y="-594361"/>
            <a:ext cx="1587500" cy="4236720"/>
          </a:xfrm>
          <a:prstGeom prst="rect">
            <a:avLst/>
          </a:prstGeom>
        </p:spPr>
      </p:pic>
    </p:spTree>
    <p:extLst>
      <p:ext uri="{BB962C8B-B14F-4D97-AF65-F5344CB8AC3E}">
        <p14:creationId xmlns:p14="http://schemas.microsoft.com/office/powerpoint/2010/main" val="316413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3A10B439-F19F-7C3A-E780-E041B0112E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0696" y="-56652"/>
            <a:ext cx="6971304" cy="6971304"/>
          </a:xfrm>
        </p:spPr>
      </p:pic>
      <p:sp>
        <p:nvSpPr>
          <p:cNvPr id="6" name="閃電 5">
            <a:extLst>
              <a:ext uri="{FF2B5EF4-FFF2-40B4-BE49-F238E27FC236}">
                <a16:creationId xmlns:a16="http://schemas.microsoft.com/office/drawing/2014/main" id="{17FE6F79-9982-7345-A5AA-612BEC2AD2AE}"/>
              </a:ext>
            </a:extLst>
          </p:cNvPr>
          <p:cNvSpPr/>
          <p:nvPr/>
        </p:nvSpPr>
        <p:spPr>
          <a:xfrm rot="10800000" flipH="1" flipV="1">
            <a:off x="7802927" y="2148956"/>
            <a:ext cx="393458" cy="393458"/>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閃電 7">
            <a:extLst>
              <a:ext uri="{FF2B5EF4-FFF2-40B4-BE49-F238E27FC236}">
                <a16:creationId xmlns:a16="http://schemas.microsoft.com/office/drawing/2014/main" id="{1E6B6CD0-AAA6-2D7F-EC31-0F003B9946DC}"/>
              </a:ext>
            </a:extLst>
          </p:cNvPr>
          <p:cNvSpPr/>
          <p:nvPr/>
        </p:nvSpPr>
        <p:spPr>
          <a:xfrm rot="14213897" flipH="1" flipV="1">
            <a:off x="8120265" y="1793353"/>
            <a:ext cx="628451" cy="628451"/>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B8CF5960-F8BB-19AC-4DE0-18B9CE72B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132" y="-594361"/>
            <a:ext cx="1587500" cy="4236720"/>
          </a:xfrm>
          <a:prstGeom prst="rect">
            <a:avLst/>
          </a:prstGeom>
        </p:spPr>
      </p:pic>
    </p:spTree>
    <p:extLst>
      <p:ext uri="{BB962C8B-B14F-4D97-AF65-F5344CB8AC3E}">
        <p14:creationId xmlns:p14="http://schemas.microsoft.com/office/powerpoint/2010/main" val="213366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C000257-947B-034B-80EA-18FC7A1F5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057" y="0"/>
            <a:ext cx="6855944" cy="6858000"/>
          </a:xfrm>
          <a:prstGeom prst="rect">
            <a:avLst/>
          </a:prstGeom>
        </p:spPr>
      </p:pic>
      <p:pic>
        <p:nvPicPr>
          <p:cNvPr id="5" name="圖片 4">
            <a:extLst>
              <a:ext uri="{FF2B5EF4-FFF2-40B4-BE49-F238E27FC236}">
                <a16:creationId xmlns:a16="http://schemas.microsoft.com/office/drawing/2014/main" id="{E931A89D-EB63-B54D-04EC-84B77FB26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221" y="6376658"/>
            <a:ext cx="78924" cy="71676"/>
          </a:xfrm>
          <a:prstGeom prst="rect">
            <a:avLst/>
          </a:prstGeom>
        </p:spPr>
      </p:pic>
      <p:pic>
        <p:nvPicPr>
          <p:cNvPr id="6" name="圖片 5">
            <a:extLst>
              <a:ext uri="{FF2B5EF4-FFF2-40B4-BE49-F238E27FC236}">
                <a16:creationId xmlns:a16="http://schemas.microsoft.com/office/drawing/2014/main" id="{49641870-A728-B80C-1FA6-A84D896FE5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856" y="-1352788"/>
            <a:ext cx="1587500" cy="4236720"/>
          </a:xfrm>
          <a:prstGeom prst="rect">
            <a:avLst/>
          </a:prstGeom>
        </p:spPr>
      </p:pic>
    </p:spTree>
    <p:extLst>
      <p:ext uri="{BB962C8B-B14F-4D97-AF65-F5344CB8AC3E}">
        <p14:creationId xmlns:p14="http://schemas.microsoft.com/office/powerpoint/2010/main" val="29616057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C000257-947B-034B-80EA-18FC7A1F5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057" y="0"/>
            <a:ext cx="6855944" cy="6858000"/>
          </a:xfrm>
          <a:prstGeom prst="rect">
            <a:avLst/>
          </a:prstGeom>
        </p:spPr>
      </p:pic>
      <p:pic>
        <p:nvPicPr>
          <p:cNvPr id="5" name="圖片 4">
            <a:extLst>
              <a:ext uri="{FF2B5EF4-FFF2-40B4-BE49-F238E27FC236}">
                <a16:creationId xmlns:a16="http://schemas.microsoft.com/office/drawing/2014/main" id="{E931A89D-EB63-B54D-04EC-84B77FB26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521875" flipH="1" flipV="1">
            <a:off x="5703638" y="4961025"/>
            <a:ext cx="2062135" cy="1872759"/>
          </a:xfrm>
          <a:prstGeom prst="rect">
            <a:avLst/>
          </a:prstGeom>
        </p:spPr>
      </p:pic>
      <p:pic>
        <p:nvPicPr>
          <p:cNvPr id="6" name="圖片 5">
            <a:extLst>
              <a:ext uri="{FF2B5EF4-FFF2-40B4-BE49-F238E27FC236}">
                <a16:creationId xmlns:a16="http://schemas.microsoft.com/office/drawing/2014/main" id="{49641870-A728-B80C-1FA6-A84D896FE5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856" y="-1352788"/>
            <a:ext cx="1587500" cy="4236720"/>
          </a:xfrm>
          <a:prstGeom prst="rect">
            <a:avLst/>
          </a:prstGeom>
        </p:spPr>
      </p:pic>
      <p:pic>
        <p:nvPicPr>
          <p:cNvPr id="7" name="圖片 6">
            <a:extLst>
              <a:ext uri="{FF2B5EF4-FFF2-40B4-BE49-F238E27FC236}">
                <a16:creationId xmlns:a16="http://schemas.microsoft.com/office/drawing/2014/main" id="{8E9C97A1-9AE9-EB89-DC27-B47D2282B7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0" y="0"/>
            <a:ext cx="6855944" cy="6858000"/>
          </a:xfrm>
          <a:prstGeom prst="rect">
            <a:avLst/>
          </a:prstGeom>
        </p:spPr>
      </p:pic>
    </p:spTree>
    <p:extLst>
      <p:ext uri="{BB962C8B-B14F-4D97-AF65-F5344CB8AC3E}">
        <p14:creationId xmlns:p14="http://schemas.microsoft.com/office/powerpoint/2010/main" val="4294817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佈景主題">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1341</Words>
  <Application>Microsoft Macintosh PowerPoint</Application>
  <PresentationFormat>寬螢幕</PresentationFormat>
  <Paragraphs>39</Paragraphs>
  <Slides>19</Slides>
  <Notes>19</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19</vt:i4>
      </vt:variant>
    </vt:vector>
  </HeadingPairs>
  <TitlesOfParts>
    <vt:vector size="25" baseType="lpstr">
      <vt:lpstr>-apple-system</vt:lpstr>
      <vt:lpstr>Aptos</vt:lpstr>
      <vt:lpstr>Aptos Display</vt:lpstr>
      <vt:lpstr>Arial</vt:lpstr>
      <vt:lpstr>Helvetica Neue</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劉又菱</dc:creator>
  <cp:lastModifiedBy>劉又菱</cp:lastModifiedBy>
  <cp:revision>3</cp:revision>
  <dcterms:created xsi:type="dcterms:W3CDTF">2024-10-23T11:14:11Z</dcterms:created>
  <dcterms:modified xsi:type="dcterms:W3CDTF">2024-10-30T18:11:25Z</dcterms:modified>
</cp:coreProperties>
</file>